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20624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248" userDrawn="1">
          <p15:clr>
            <a:srgbClr val="A4A3A4"/>
          </p15:clr>
        </p15:guide>
        <p15:guide id="3" pos="576" userDrawn="1">
          <p15:clr>
            <a:srgbClr val="A4A3A4"/>
          </p15:clr>
        </p15:guide>
        <p15:guide id="4" pos="25920" userDrawn="1">
          <p15:clr>
            <a:srgbClr val="A4A3A4"/>
          </p15:clr>
        </p15:guide>
        <p15:guide id="5" orient="horz" pos="576" userDrawn="1">
          <p15:clr>
            <a:srgbClr val="A4A3A4"/>
          </p15:clr>
        </p15:guide>
        <p15:guide id="6" orient="horz" pos="20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DEDEEB-8B73-4EDB-96CA-8C7923F201D4}" v="1" dt="2025-04-04T15:18:43.4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20" d="100"/>
          <a:sy n="20" d="100"/>
        </p:scale>
        <p:origin x="546" y="306"/>
      </p:cViewPr>
      <p:guideLst>
        <p:guide orient="horz" pos="10368"/>
        <p:guide pos="13248"/>
        <p:guide pos="576"/>
        <p:guide pos="25920"/>
        <p:guide orient="horz" pos="576"/>
        <p:guide orient="horz" pos="20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ttel, Rosemary M" userId="22c03a28-f125-46b8-a590-20489542bcca" providerId="ADAL" clId="{09DEDEEB-8B73-4EDB-96CA-8C7923F201D4}"/>
    <pc:docChg chg="undo custSel modSld">
      <pc:chgData name="Bittel, Rosemary M" userId="22c03a28-f125-46b8-a590-20489542bcca" providerId="ADAL" clId="{09DEDEEB-8B73-4EDB-96CA-8C7923F201D4}" dt="2025-04-04T15:20:26.456" v="9" actId="478"/>
      <pc:docMkLst>
        <pc:docMk/>
      </pc:docMkLst>
      <pc:sldChg chg="addSp delSp modSp mod">
        <pc:chgData name="Bittel, Rosemary M" userId="22c03a28-f125-46b8-a590-20489542bcca" providerId="ADAL" clId="{09DEDEEB-8B73-4EDB-96CA-8C7923F201D4}" dt="2025-04-04T15:20:26.456" v="9" actId="478"/>
        <pc:sldMkLst>
          <pc:docMk/>
          <pc:sldMk cId="1238142245" sldId="256"/>
        </pc:sldMkLst>
        <pc:spChg chg="mod">
          <ac:chgData name="Bittel, Rosemary M" userId="22c03a28-f125-46b8-a590-20489542bcca" providerId="ADAL" clId="{09DEDEEB-8B73-4EDB-96CA-8C7923F201D4}" dt="2025-04-04T15:19:02.617" v="4" actId="207"/>
          <ac:spMkLst>
            <pc:docMk/>
            <pc:sldMk cId="1238142245" sldId="256"/>
            <ac:spMk id="7" creationId="{081CCF52-CECF-4997-BDAE-543F64AD3FFF}"/>
          </ac:spMkLst>
        </pc:spChg>
        <pc:spChg chg="mod">
          <ac:chgData name="Bittel, Rosemary M" userId="22c03a28-f125-46b8-a590-20489542bcca" providerId="ADAL" clId="{09DEDEEB-8B73-4EDB-96CA-8C7923F201D4}" dt="2025-04-04T15:19:37.082" v="8" actId="14100"/>
          <ac:spMkLst>
            <pc:docMk/>
            <pc:sldMk cId="1238142245" sldId="256"/>
            <ac:spMk id="11" creationId="{F664482B-38ED-49FD-844D-E2A1B5479801}"/>
          </ac:spMkLst>
        </pc:spChg>
        <pc:picChg chg="add del mod">
          <ac:chgData name="Bittel, Rosemary M" userId="22c03a28-f125-46b8-a590-20489542bcca" providerId="ADAL" clId="{09DEDEEB-8B73-4EDB-96CA-8C7923F201D4}" dt="2025-04-04T15:20:26.456" v="9" actId="478"/>
          <ac:picMkLst>
            <pc:docMk/>
            <pc:sldMk cId="1238142245" sldId="256"/>
            <ac:picMk id="3" creationId="{80BA687C-5455-8D0D-0F23-5A666AC9A64F}"/>
          </ac:picMkLst>
        </pc:picChg>
      </pc:sldChg>
    </pc:docChg>
  </pc:docChgLst>
  <pc:docChgLst>
    <pc:chgData name="Bittel, Rosemary M" userId="22c03a28-f125-46b8-a590-20489542bcca" providerId="ADAL" clId="{B3DC9E46-1613-4FE1-88AB-29F19E5E68D3}"/>
    <pc:docChg chg="custSel modSld">
      <pc:chgData name="Bittel, Rosemary M" userId="22c03a28-f125-46b8-a590-20489542bcca" providerId="ADAL" clId="{B3DC9E46-1613-4FE1-88AB-29F19E5E68D3}" dt="2022-01-21T14:02:06.353" v="0" actId="478"/>
      <pc:docMkLst>
        <pc:docMk/>
      </pc:docMkLst>
      <pc:sldChg chg="delSp mod">
        <pc:chgData name="Bittel, Rosemary M" userId="22c03a28-f125-46b8-a590-20489542bcca" providerId="ADAL" clId="{B3DC9E46-1613-4FE1-88AB-29F19E5E68D3}" dt="2022-01-21T14:02:06.353" v="0" actId="478"/>
        <pc:sldMkLst>
          <pc:docMk/>
          <pc:sldMk cId="1238142245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162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1790" y="1752607"/>
            <a:ext cx="3627882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1790" y="8763000"/>
            <a:ext cx="3627882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91790" y="30510487"/>
            <a:ext cx="94640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79291-E78C-402C-B362-05D0D7091E98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933170" y="30510487"/>
            <a:ext cx="141960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706570" y="30510487"/>
            <a:ext cx="94640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5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23EC7-DE7E-48CD-BC2C-426C1E6E1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5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06240" rtl="0" eaLnBrk="1" latinLnBrk="0" hangingPunct="1">
        <a:lnSpc>
          <a:spcPct val="90000"/>
        </a:lnSpc>
        <a:spcBef>
          <a:spcPct val="0"/>
        </a:spcBef>
        <a:buNone/>
        <a:defRPr sz="202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1560" indent="-1051560" algn="l" defTabSz="4206240" rtl="0" eaLnBrk="1" latinLnBrk="0" hangingPunct="1">
        <a:lnSpc>
          <a:spcPct val="90000"/>
        </a:lnSpc>
        <a:spcBef>
          <a:spcPts val="4600"/>
        </a:spcBef>
        <a:buFont typeface="Arial" panose="020B0604020202020204" pitchFamily="34" charset="0"/>
        <a:buChar char="•"/>
        <a:defRPr sz="12880" kern="1200">
          <a:solidFill>
            <a:schemeClr val="tx1"/>
          </a:solidFill>
          <a:latin typeface="+mn-lt"/>
          <a:ea typeface="+mn-ea"/>
          <a:cs typeface="+mn-cs"/>
        </a:defRPr>
      </a:lvl1pPr>
      <a:lvl2pPr marL="315468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11040" kern="1200">
          <a:solidFill>
            <a:schemeClr val="tx1"/>
          </a:solidFill>
          <a:latin typeface="+mn-lt"/>
          <a:ea typeface="+mn-ea"/>
          <a:cs typeface="+mn-cs"/>
        </a:defRPr>
      </a:lvl2pPr>
      <a:lvl3pPr marL="525780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736092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4pPr>
      <a:lvl5pPr marL="946404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5pPr>
      <a:lvl6pPr marL="1156716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6pPr>
      <a:lvl7pPr marL="1367028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7pPr>
      <a:lvl8pPr marL="1577340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8pPr>
      <a:lvl9pPr marL="17876520" indent="-1051560" algn="l" defTabSz="4206240" rtl="0" eaLnBrk="1" latinLnBrk="0" hangingPunct="1">
        <a:lnSpc>
          <a:spcPct val="90000"/>
        </a:lnSpc>
        <a:spcBef>
          <a:spcPts val="2300"/>
        </a:spcBef>
        <a:buFont typeface="Arial" panose="020B0604020202020204" pitchFamily="34" charset="0"/>
        <a:buChar char="•"/>
        <a:defRPr sz="82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1pPr>
      <a:lvl2pPr marL="210312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2pPr>
      <a:lvl3pPr marL="420624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4pPr>
      <a:lvl5pPr marL="841248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5pPr>
      <a:lvl6pPr marL="1051560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6pPr>
      <a:lvl7pPr marL="1261872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7pPr>
      <a:lvl8pPr marL="1472184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8pPr>
      <a:lvl9pPr marL="16824960" algn="l" defTabSz="4206240" rtl="0" eaLnBrk="1" latinLnBrk="0" hangingPunct="1">
        <a:defRPr sz="82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81CCF52-CECF-4997-BDAE-543F64AD3FFF}"/>
              </a:ext>
            </a:extLst>
          </p:cNvPr>
          <p:cNvSpPr/>
          <p:nvPr/>
        </p:nvSpPr>
        <p:spPr>
          <a:xfrm>
            <a:off x="0" y="0"/>
            <a:ext cx="42062400" cy="32918400"/>
          </a:xfrm>
          <a:prstGeom prst="rect">
            <a:avLst/>
          </a:prstGeom>
          <a:solidFill>
            <a:srgbClr val="0071BA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64482B-38ED-49FD-844D-E2A1B5479801}"/>
              </a:ext>
            </a:extLst>
          </p:cNvPr>
          <p:cNvSpPr/>
          <p:nvPr/>
        </p:nvSpPr>
        <p:spPr>
          <a:xfrm>
            <a:off x="914400" y="966355"/>
            <a:ext cx="40233600" cy="30985691"/>
          </a:xfrm>
          <a:prstGeom prst="rect">
            <a:avLst/>
          </a:prstGeom>
          <a:solidFill>
            <a:schemeClr val="bg1"/>
          </a:solidFill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42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ROSEMARY M BITTEL</dc:creator>
  <cp:lastModifiedBy>Bittel, Rosemary M</cp:lastModifiedBy>
  <cp:revision>4</cp:revision>
  <dcterms:created xsi:type="dcterms:W3CDTF">2017-12-13T14:24:51Z</dcterms:created>
  <dcterms:modified xsi:type="dcterms:W3CDTF">2025-04-04T15:20:32Z</dcterms:modified>
</cp:coreProperties>
</file>