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918400" cy="42062400"/>
  <p:notesSz cx="6858000" cy="9144000"/>
  <p:defaultTextStyle>
    <a:defPPr>
      <a:defRPr lang="en-US"/>
    </a:defPPr>
    <a:lvl1pPr algn="l" defTabSz="4283075" rtl="0" eaLnBrk="0" fontAlgn="base" hangingPunct="0">
      <a:spcBef>
        <a:spcPct val="0"/>
      </a:spcBef>
      <a:spcAft>
        <a:spcPct val="0"/>
      </a:spcAft>
      <a:defRPr sz="8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2141538" indent="-1684338" algn="l" defTabSz="4283075" rtl="0" eaLnBrk="0" fontAlgn="base" hangingPunct="0">
      <a:spcBef>
        <a:spcPct val="0"/>
      </a:spcBef>
      <a:spcAft>
        <a:spcPct val="0"/>
      </a:spcAft>
      <a:defRPr sz="8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4283075" indent="-3368675" algn="l" defTabSz="4283075" rtl="0" eaLnBrk="0" fontAlgn="base" hangingPunct="0">
      <a:spcBef>
        <a:spcPct val="0"/>
      </a:spcBef>
      <a:spcAft>
        <a:spcPct val="0"/>
      </a:spcAft>
      <a:defRPr sz="8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6426200" indent="-5054600" algn="l" defTabSz="4283075" rtl="0" eaLnBrk="0" fontAlgn="base" hangingPunct="0">
      <a:spcBef>
        <a:spcPct val="0"/>
      </a:spcBef>
      <a:spcAft>
        <a:spcPct val="0"/>
      </a:spcAft>
      <a:defRPr sz="8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8567738" indent="-6738938" algn="l" defTabSz="4283075" rtl="0" eaLnBrk="0" fontAlgn="base" hangingPunct="0">
      <a:spcBef>
        <a:spcPct val="0"/>
      </a:spcBef>
      <a:spcAft>
        <a:spcPct val="0"/>
      </a:spcAft>
      <a:defRPr sz="8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248">
          <p15:clr>
            <a:srgbClr val="A4A3A4"/>
          </p15:clr>
        </p15:guide>
        <p15:guide id="2" pos="10368">
          <p15:clr>
            <a:srgbClr val="A4A3A4"/>
          </p15:clr>
        </p15:guide>
        <p15:guide id="3" pos="576" userDrawn="1">
          <p15:clr>
            <a:srgbClr val="A4A3A4"/>
          </p15:clr>
        </p15:guide>
        <p15:guide id="4" pos="20160" userDrawn="1">
          <p15:clr>
            <a:srgbClr val="A4A3A4"/>
          </p15:clr>
        </p15:guide>
        <p15:guide id="5" orient="horz" pos="576" userDrawn="1">
          <p15:clr>
            <a:srgbClr val="A4A3A4"/>
          </p15:clr>
        </p15:guide>
        <p15:guide id="6" orient="horz" pos="259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A"/>
    <a:srgbClr val="0000CC"/>
    <a:srgbClr val="1D1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2FC64A-DC00-4582-A6D6-873D864DE11D}" v="1" dt="2025-04-04T15:20:05.5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60"/>
  </p:normalViewPr>
  <p:slideViewPr>
    <p:cSldViewPr showGuides="1">
      <p:cViewPr varScale="1">
        <p:scale>
          <a:sx n="16" d="100"/>
          <a:sy n="16" d="100"/>
        </p:scale>
        <p:origin x="1566" y="288"/>
      </p:cViewPr>
      <p:guideLst>
        <p:guide orient="horz" pos="13248"/>
        <p:guide pos="10368"/>
        <p:guide pos="576"/>
        <p:guide pos="20160"/>
        <p:guide orient="horz" pos="576"/>
        <p:guide orient="horz" pos="259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ttel, Rosemary M" userId="22c03a28-f125-46b8-a590-20489542bcca" providerId="ADAL" clId="{BF2FC64A-DC00-4582-A6D6-873D864DE11D}"/>
    <pc:docChg chg="undo custSel modSld">
      <pc:chgData name="Bittel, Rosemary M" userId="22c03a28-f125-46b8-a590-20489542bcca" providerId="ADAL" clId="{BF2FC64A-DC00-4582-A6D6-873D864DE11D}" dt="2025-04-04T15:20:24.429" v="8" actId="14100"/>
      <pc:docMkLst>
        <pc:docMk/>
      </pc:docMkLst>
      <pc:sldChg chg="addSp delSp modSp mod">
        <pc:chgData name="Bittel, Rosemary M" userId="22c03a28-f125-46b8-a590-20489542bcca" providerId="ADAL" clId="{BF2FC64A-DC00-4582-A6D6-873D864DE11D}" dt="2025-04-04T15:20:24.429" v="8" actId="14100"/>
        <pc:sldMkLst>
          <pc:docMk/>
          <pc:sldMk cId="0" sldId="256"/>
        </pc:sldMkLst>
        <pc:spChg chg="add del">
          <ac:chgData name="Bittel, Rosemary M" userId="22c03a28-f125-46b8-a590-20489542bcca" providerId="ADAL" clId="{BF2FC64A-DC00-4582-A6D6-873D864DE11D}" dt="2025-04-04T15:20:00.024" v="1" actId="22"/>
          <ac:spMkLst>
            <pc:docMk/>
            <pc:sldMk cId="0" sldId="256"/>
            <ac:spMk id="3" creationId="{350B1F95-6B19-C98E-4453-259F25885E55}"/>
          </ac:spMkLst>
        </pc:spChg>
        <pc:spChg chg="mod">
          <ac:chgData name="Bittel, Rosemary M" userId="22c03a28-f125-46b8-a590-20489542bcca" providerId="ADAL" clId="{BF2FC64A-DC00-4582-A6D6-873D864DE11D}" dt="2025-04-04T15:20:24.429" v="8" actId="14100"/>
          <ac:spMkLst>
            <pc:docMk/>
            <pc:sldMk cId="0" sldId="256"/>
            <ac:spMk id="7" creationId="{6CC8B4F5-7D65-4EF3-9008-AD77FA7C5C6C}"/>
          </ac:spMkLst>
        </pc:spChg>
        <pc:spChg chg="mod">
          <ac:chgData name="Bittel, Rosemary M" userId="22c03a28-f125-46b8-a590-20489542bcca" providerId="ADAL" clId="{BF2FC64A-DC00-4582-A6D6-873D864DE11D}" dt="2025-04-04T15:20:11.577" v="3" actId="207"/>
          <ac:spMkLst>
            <pc:docMk/>
            <pc:sldMk cId="0" sldId="256"/>
            <ac:spMk id="8" creationId="{EEA95F49-1AB5-4C02-A7A1-8A8AEB1694A6}"/>
          </ac:spMkLst>
        </pc:spChg>
        <pc:picChg chg="add del mod">
          <ac:chgData name="Bittel, Rosemary M" userId="22c03a28-f125-46b8-a590-20489542bcca" providerId="ADAL" clId="{BF2FC64A-DC00-4582-A6D6-873D864DE11D}" dt="2025-04-04T15:20:13.580" v="4" actId="478"/>
          <ac:picMkLst>
            <pc:docMk/>
            <pc:sldMk cId="0" sldId="256"/>
            <ac:picMk id="4" creationId="{9E87DDB0-C701-110B-6F9F-09B962BBD0AE}"/>
          </ac:picMkLst>
        </pc:picChg>
      </pc:sldChg>
    </pc:docChg>
  </pc:docChgLst>
  <pc:docChgLst>
    <pc:chgData name="Bittel, Rosemary M" userId="22c03a28-f125-46b8-a590-20489542bcca" providerId="ADAL" clId="{63609CB3-2404-464C-AFD0-476AC19A37C3}"/>
    <pc:docChg chg="custSel modSld">
      <pc:chgData name="Bittel, Rosemary M" userId="22c03a28-f125-46b8-a590-20489542bcca" providerId="ADAL" clId="{63609CB3-2404-464C-AFD0-476AC19A37C3}" dt="2022-01-21T14:01:23.805" v="0" actId="478"/>
      <pc:docMkLst>
        <pc:docMk/>
      </pc:docMkLst>
      <pc:sldChg chg="delSp mod">
        <pc:chgData name="Bittel, Rosemary M" userId="22c03a28-f125-46b8-a590-20489542bcca" providerId="ADAL" clId="{63609CB3-2404-464C-AFD0-476AC19A37C3}" dt="2022-01-21T14:01:23.805" v="0" actId="478"/>
        <pc:sldMkLst>
          <pc:docMk/>
          <pc:sldMk cId="0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0169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46238" y="1684338"/>
            <a:ext cx="29625925" cy="701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8460" tIns="214230" rIns="428460" bIns="2142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46238" y="9813925"/>
            <a:ext cx="29625925" cy="2776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8460" tIns="214230" rIns="428460" bIns="2142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6238" y="38985825"/>
            <a:ext cx="7680325" cy="2239963"/>
          </a:xfrm>
          <a:prstGeom prst="rect">
            <a:avLst/>
          </a:prstGeom>
        </p:spPr>
        <p:txBody>
          <a:bodyPr vert="horz" lIns="428460" tIns="214230" rIns="428460" bIns="214230" rtlCol="0" anchor="ctr"/>
          <a:lstStyle>
            <a:lvl1pPr algn="l" defTabSz="4284604" eaLnBrk="1" fontAlgn="auto" hangingPunct="1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464C24-E08A-4BA6-8F7D-BF126E163A98}" type="datetimeFigureOut">
              <a:rPr lang="en-US"/>
              <a:pPr>
                <a:defRPr/>
              </a:pPr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438" y="38985825"/>
            <a:ext cx="10423525" cy="2239963"/>
          </a:xfrm>
          <a:prstGeom prst="rect">
            <a:avLst/>
          </a:prstGeom>
        </p:spPr>
        <p:txBody>
          <a:bodyPr vert="horz" lIns="428460" tIns="214230" rIns="428460" bIns="214230" rtlCol="0" anchor="ctr"/>
          <a:lstStyle>
            <a:lvl1pPr algn="ctr" defTabSz="4284604" eaLnBrk="1" fontAlgn="auto" hangingPunct="1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838" y="38985825"/>
            <a:ext cx="7680325" cy="2239963"/>
          </a:xfrm>
          <a:prstGeom prst="rect">
            <a:avLst/>
          </a:prstGeom>
        </p:spPr>
        <p:txBody>
          <a:bodyPr vert="horz" wrap="square" lIns="428460" tIns="214230" rIns="428460" bIns="21423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6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1EB413A-9CF3-4895-9742-D733CD23F4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4283075" rtl="0" eaLnBrk="0" fontAlgn="base" hangingPunct="0">
        <a:spcBef>
          <a:spcPct val="0"/>
        </a:spcBef>
        <a:spcAft>
          <a:spcPct val="0"/>
        </a:spcAft>
        <a:defRPr sz="20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283075" rtl="0" eaLnBrk="0" fontAlgn="base" hangingPunct="0">
        <a:spcBef>
          <a:spcPct val="0"/>
        </a:spcBef>
        <a:spcAft>
          <a:spcPct val="0"/>
        </a:spcAft>
        <a:defRPr sz="20600">
          <a:solidFill>
            <a:schemeClr val="tx1"/>
          </a:solidFill>
          <a:latin typeface="Calibri" pitchFamily="34" charset="0"/>
        </a:defRPr>
      </a:lvl2pPr>
      <a:lvl3pPr algn="ctr" defTabSz="4283075" rtl="0" eaLnBrk="0" fontAlgn="base" hangingPunct="0">
        <a:spcBef>
          <a:spcPct val="0"/>
        </a:spcBef>
        <a:spcAft>
          <a:spcPct val="0"/>
        </a:spcAft>
        <a:defRPr sz="20600">
          <a:solidFill>
            <a:schemeClr val="tx1"/>
          </a:solidFill>
          <a:latin typeface="Calibri" pitchFamily="34" charset="0"/>
        </a:defRPr>
      </a:lvl3pPr>
      <a:lvl4pPr algn="ctr" defTabSz="4283075" rtl="0" eaLnBrk="0" fontAlgn="base" hangingPunct="0">
        <a:spcBef>
          <a:spcPct val="0"/>
        </a:spcBef>
        <a:spcAft>
          <a:spcPct val="0"/>
        </a:spcAft>
        <a:defRPr sz="20600">
          <a:solidFill>
            <a:schemeClr val="tx1"/>
          </a:solidFill>
          <a:latin typeface="Calibri" pitchFamily="34" charset="0"/>
        </a:defRPr>
      </a:lvl4pPr>
      <a:lvl5pPr algn="ctr" defTabSz="4283075" rtl="0" eaLnBrk="0" fontAlgn="base" hangingPunct="0">
        <a:spcBef>
          <a:spcPct val="0"/>
        </a:spcBef>
        <a:spcAft>
          <a:spcPct val="0"/>
        </a:spcAft>
        <a:defRPr sz="20600">
          <a:solidFill>
            <a:schemeClr val="tx1"/>
          </a:solidFill>
          <a:latin typeface="Calibri" pitchFamily="34" charset="0"/>
        </a:defRPr>
      </a:lvl5pPr>
      <a:lvl6pPr marL="457200" algn="ctr" defTabSz="4283075" rtl="0" fontAlgn="base">
        <a:spcBef>
          <a:spcPct val="0"/>
        </a:spcBef>
        <a:spcAft>
          <a:spcPct val="0"/>
        </a:spcAft>
        <a:defRPr sz="20600">
          <a:solidFill>
            <a:schemeClr val="tx1"/>
          </a:solidFill>
          <a:latin typeface="Calibri" pitchFamily="34" charset="0"/>
        </a:defRPr>
      </a:lvl6pPr>
      <a:lvl7pPr marL="914400" algn="ctr" defTabSz="4283075" rtl="0" fontAlgn="base">
        <a:spcBef>
          <a:spcPct val="0"/>
        </a:spcBef>
        <a:spcAft>
          <a:spcPct val="0"/>
        </a:spcAft>
        <a:defRPr sz="20600">
          <a:solidFill>
            <a:schemeClr val="tx1"/>
          </a:solidFill>
          <a:latin typeface="Calibri" pitchFamily="34" charset="0"/>
        </a:defRPr>
      </a:lvl7pPr>
      <a:lvl8pPr marL="1371600" algn="ctr" defTabSz="4283075" rtl="0" fontAlgn="base">
        <a:spcBef>
          <a:spcPct val="0"/>
        </a:spcBef>
        <a:spcAft>
          <a:spcPct val="0"/>
        </a:spcAft>
        <a:defRPr sz="20600">
          <a:solidFill>
            <a:schemeClr val="tx1"/>
          </a:solidFill>
          <a:latin typeface="Calibri" pitchFamily="34" charset="0"/>
        </a:defRPr>
      </a:lvl8pPr>
      <a:lvl9pPr marL="1828800" algn="ctr" defTabSz="4283075" rtl="0" fontAlgn="base">
        <a:spcBef>
          <a:spcPct val="0"/>
        </a:spcBef>
        <a:spcAft>
          <a:spcPct val="0"/>
        </a:spcAft>
        <a:defRPr sz="20600">
          <a:solidFill>
            <a:schemeClr val="tx1"/>
          </a:solidFill>
          <a:latin typeface="Calibri" pitchFamily="34" charset="0"/>
        </a:defRPr>
      </a:lvl9pPr>
    </p:titleStyle>
    <p:bodyStyle>
      <a:lvl1pPr marL="1606550" indent="-1606550" algn="l" defTabSz="4283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000" kern="1200">
          <a:solidFill>
            <a:schemeClr val="tx1"/>
          </a:solidFill>
          <a:latin typeface="+mn-lt"/>
          <a:ea typeface="+mn-ea"/>
          <a:cs typeface="+mn-cs"/>
        </a:defRPr>
      </a:lvl1pPr>
      <a:lvl2pPr marL="3479800" indent="-1338263" algn="l" defTabSz="4283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100" kern="1200">
          <a:solidFill>
            <a:schemeClr val="tx1"/>
          </a:solidFill>
          <a:latin typeface="+mn-lt"/>
          <a:ea typeface="+mn-ea"/>
          <a:cs typeface="+mn-cs"/>
        </a:defRPr>
      </a:lvl2pPr>
      <a:lvl3pPr marL="5354638" indent="-1069975" algn="l" defTabSz="4283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7497763" indent="-1069975" algn="l" defTabSz="4283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400" kern="1200">
          <a:solidFill>
            <a:schemeClr val="tx1"/>
          </a:solidFill>
          <a:latin typeface="+mn-lt"/>
          <a:ea typeface="+mn-ea"/>
          <a:cs typeface="+mn-cs"/>
        </a:defRPr>
      </a:lvl4pPr>
      <a:lvl5pPr marL="9639300" indent="-1069975" algn="l" defTabSz="42830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400" kern="1200">
          <a:solidFill>
            <a:schemeClr val="tx1"/>
          </a:solidFill>
          <a:latin typeface="+mn-lt"/>
          <a:ea typeface="+mn-ea"/>
          <a:cs typeface="+mn-cs"/>
        </a:defRPr>
      </a:lvl5pPr>
      <a:lvl6pPr marL="11782661" indent="-1071151" algn="l" defTabSz="4284604" rtl="0" eaLnBrk="1" latinLnBrk="0" hangingPunct="1">
        <a:spcBef>
          <a:spcPct val="20000"/>
        </a:spcBef>
        <a:buFont typeface="Arial" panose="020B0604020202020204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6pPr>
      <a:lvl7pPr marL="13924963" indent="-1071151" algn="l" defTabSz="4284604" rtl="0" eaLnBrk="1" latinLnBrk="0" hangingPunct="1">
        <a:spcBef>
          <a:spcPct val="20000"/>
        </a:spcBef>
        <a:buFont typeface="Arial" panose="020B0604020202020204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7pPr>
      <a:lvl8pPr marL="16067265" indent="-1071151" algn="l" defTabSz="4284604" rtl="0" eaLnBrk="1" latinLnBrk="0" hangingPunct="1">
        <a:spcBef>
          <a:spcPct val="20000"/>
        </a:spcBef>
        <a:buFont typeface="Arial" panose="020B0604020202020204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8pPr>
      <a:lvl9pPr marL="18209567" indent="-1071151" algn="l" defTabSz="4284604" rtl="0" eaLnBrk="1" latinLnBrk="0" hangingPunct="1">
        <a:spcBef>
          <a:spcPct val="20000"/>
        </a:spcBef>
        <a:buFont typeface="Arial" panose="020B0604020202020204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4604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142302" algn="l" defTabSz="4284604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2pPr>
      <a:lvl3pPr marL="4284604" algn="l" defTabSz="4284604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426906" algn="l" defTabSz="4284604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4pPr>
      <a:lvl5pPr marL="8569208" algn="l" defTabSz="4284604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5pPr>
      <a:lvl6pPr marL="10711510" algn="l" defTabSz="4284604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6pPr>
      <a:lvl7pPr marL="12853812" algn="l" defTabSz="4284604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7pPr>
      <a:lvl8pPr marL="14996114" algn="l" defTabSz="4284604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8pPr>
      <a:lvl9pPr marL="17138416" algn="l" defTabSz="4284604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EA95F49-1AB5-4C02-A7A1-8A8AEB1694A6}"/>
              </a:ext>
            </a:extLst>
          </p:cNvPr>
          <p:cNvSpPr/>
          <p:nvPr/>
        </p:nvSpPr>
        <p:spPr>
          <a:xfrm>
            <a:off x="0" y="0"/>
            <a:ext cx="32918400" cy="42062400"/>
          </a:xfrm>
          <a:prstGeom prst="rect">
            <a:avLst/>
          </a:prstGeom>
          <a:solidFill>
            <a:srgbClr val="0071BA"/>
          </a:solidFill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C8B4F5-7D65-4EF3-9008-AD77FA7C5C6C}"/>
              </a:ext>
            </a:extLst>
          </p:cNvPr>
          <p:cNvSpPr/>
          <p:nvPr/>
        </p:nvSpPr>
        <p:spPr>
          <a:xfrm>
            <a:off x="914400" y="914400"/>
            <a:ext cx="31089600" cy="40233600"/>
          </a:xfrm>
          <a:prstGeom prst="rect">
            <a:avLst/>
          </a:prstGeom>
          <a:solidFill>
            <a:schemeClr val="bg1"/>
          </a:solidFill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The Pennsylvania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 McCann</dc:creator>
  <cp:lastModifiedBy>Bittel, Rosemary M</cp:lastModifiedBy>
  <cp:revision>23</cp:revision>
  <dcterms:created xsi:type="dcterms:W3CDTF">2014-08-27T13:48:49Z</dcterms:created>
  <dcterms:modified xsi:type="dcterms:W3CDTF">2025-04-04T15:20:33Z</dcterms:modified>
</cp:coreProperties>
</file>